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A61B-5633-A044-A191-8C62892A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FB12D-5128-9E4E-80EA-FF4F8A512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BC5E-15B4-4D47-83EF-03F6261B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7C7E-FF7D-1246-92CB-D04186C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0DFD-FEC8-294C-B1F6-6EA09CEA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C354-8158-8744-A81A-2BB29ADD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4FA3-8F2C-CD46-8948-31EF7658F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D6DCA-535E-6442-9BEA-7C92AB83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BC789-952C-9742-86E9-A179B92D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3E090-20A7-B247-A269-D472D191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BA41A-AA64-5F41-B7B7-F3EF87682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6056E-7924-6948-977B-C5FB3B3AF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173D9-7CCA-074C-A65A-F33B0386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1C66-D6EB-3C4D-830D-FC0E1372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528A-2323-C744-8A53-6C074E17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1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5E93-6CE8-CA43-9429-2CCEE9EB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D6A1-E04C-D946-8E18-189EBDAD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9E5E-CEDC-B142-BF21-FF431B6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865E-0405-C946-8D1F-56559EF3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C5FB-0D92-2F46-9CC5-B45FB746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5F8-73CF-694B-AC6A-CA1DDB49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0150A-4116-3247-AEAA-8874B0EF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AA78-D661-074A-8E0B-EB126B67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944-AE49-6447-B887-FBBC3064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F3F0-5662-E24F-977C-189857A0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0F08-C532-FF4E-990E-BE9F5EEC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3861-1195-7049-B4D4-10F14259F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CE88F-77C8-7242-B7F3-44A679B88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A822-80BA-6947-BA16-813B35A1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52C9C-1968-5F45-B382-BBB2DA24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C4706-2AF0-0248-9416-01A4834C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E45A-9208-AF48-8D30-0CA7BA7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10456-B068-5D4C-91FA-A6577CAAF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1192-5267-FB45-A811-4EBDB34C5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19ED-F6E8-E24C-A341-A40C987E3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D8C2E-ECF1-2C4F-A776-3FEFCD13A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B9143-D565-E947-AA3D-C81DA037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BA71-064D-924B-8006-BAA271B1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3F7BB-B9BE-5344-9214-F35FC0B6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3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B54C-33AB-7741-A123-4ACAEE49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F23AE-DEEA-DD43-9E0B-445D507A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79291-2245-C54D-9DB1-CF3825B1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392FD-EA43-A14C-9E85-6B08F996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ED8D2-CAA7-7D44-B03E-406E1B89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4B35B-7526-6A40-8389-0454338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554B4-2DD5-7449-888B-3C884038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7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9C0B-0B14-0645-AD4E-FCC4549F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8129-E0DE-9248-864D-E38C63BD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015B-347C-AF4D-BF7B-D65DEAE1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7DF92-7864-5442-B420-4DEC1E85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FD2C3-6CDA-6D4D-8EF0-2972D526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D0211-65FD-2844-AB65-07FB3034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10D1-EDBF-6345-B5FC-F66F8FB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D93E6-BF08-EC49-993F-E6D4B9880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B515C-CCE9-6B47-8F7E-70F6D809E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213BC-2FD9-0A41-9EAA-C6DCCDFC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E153C-A0A3-BC41-854A-D9E547E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A11D-47EC-8849-B71C-25D743C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59651-2B7A-A54C-B4BE-8376AB18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337E-F322-4249-AD59-FE0461479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5785-EB18-7841-963A-5817CD6BB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5E48-AC85-A040-A037-2D9B02CAFEA9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091-DD70-4A41-B037-892A51EF6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A30A8-0C60-CB4A-975E-4EE6165D3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5B53-667A-B94C-9225-73386E3D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Task Activation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3C4D-BBBB-8841-80BC-1B74877A2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2116476" y="1781933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8568648" y="1690688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9566A-CF6E-D74E-AB22-4313CA98F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0" t="2880" r="16614"/>
          <a:stretch/>
        </p:blipFill>
        <p:spPr>
          <a:xfrm>
            <a:off x="0" y="2140991"/>
            <a:ext cx="5250094" cy="4521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DA576-2655-4744-89E6-6B3874E7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2" t="3828" r="12110"/>
          <a:stretch/>
        </p:blipFill>
        <p:spPr>
          <a:xfrm>
            <a:off x="6359703" y="1998548"/>
            <a:ext cx="5548045" cy="45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2044557" y="169550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8599470" y="1880171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599C9-6CB1-5C47-88FC-C850B4D2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3629" r="18096"/>
          <a:stretch/>
        </p:blipFill>
        <p:spPr>
          <a:xfrm>
            <a:off x="0" y="2069398"/>
            <a:ext cx="5198724" cy="4788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88EE7-6884-A340-B53D-B2726BFCE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1" t="2705" r="10356"/>
          <a:stretch/>
        </p:blipFill>
        <p:spPr>
          <a:xfrm>
            <a:off x="6511934" y="2249502"/>
            <a:ext cx="5118489" cy="45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2337478" y="141609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8650841" y="1416098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1FF36-796C-2745-B7EF-B9672843A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0" t="2531" r="13417" b="1"/>
          <a:stretch/>
        </p:blipFill>
        <p:spPr>
          <a:xfrm>
            <a:off x="0" y="1785430"/>
            <a:ext cx="5578868" cy="5142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3F42B-EB9C-6144-BE42-74C5BC6C2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4" t="1834" r="18880"/>
          <a:stretch/>
        </p:blipFill>
        <p:spPr>
          <a:xfrm>
            <a:off x="6096000" y="1690688"/>
            <a:ext cx="5630240" cy="50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3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2296521" y="1681576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195370" y="1593799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C8E0A-8A7F-3940-9625-C4ACA7BB5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8" t="4040" r="16844"/>
          <a:stretch/>
        </p:blipFill>
        <p:spPr>
          <a:xfrm>
            <a:off x="0" y="2111883"/>
            <a:ext cx="5373384" cy="4746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99E44-EAE1-7C4E-9772-CF8569A0E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3" t="1928" r="18517"/>
          <a:stretch/>
        </p:blipFill>
        <p:spPr>
          <a:xfrm>
            <a:off x="6904234" y="1866242"/>
            <a:ext cx="5287766" cy="499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2414494" y="145039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257015" y="1298294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60742-1064-8B43-BC1D-373FCCF7E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8" t="1780" r="18324"/>
          <a:stretch/>
        </p:blipFill>
        <p:spPr>
          <a:xfrm>
            <a:off x="0" y="1819729"/>
            <a:ext cx="5363111" cy="5075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4ECE4-8ACB-D345-849E-33B407C4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267" y="1670455"/>
            <a:ext cx="5698733" cy="51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2404152" y="132135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082355" y="1292896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CA1A0-24E3-F54E-8F65-1C688E56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9" t="1932" r="18053"/>
          <a:stretch/>
        </p:blipFill>
        <p:spPr>
          <a:xfrm>
            <a:off x="0" y="1662228"/>
            <a:ext cx="5445303" cy="5195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38C40-91B8-074E-9235-B069D18CE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2279" r="17411"/>
          <a:stretch/>
        </p:blipFill>
        <p:spPr>
          <a:xfrm>
            <a:off x="6520665" y="1690688"/>
            <a:ext cx="5671335" cy="52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2424836" y="115322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8902558" y="1071835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965CC-10F6-D349-97BE-EF50D1F0B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7" t="5586" r="16501"/>
          <a:stretch/>
        </p:blipFill>
        <p:spPr>
          <a:xfrm>
            <a:off x="0" y="1527707"/>
            <a:ext cx="5917915" cy="5330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00D8A-5BE7-1E46-809E-603F3ACDD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0" t="4296" r="18272" b="1"/>
          <a:stretch/>
        </p:blipFill>
        <p:spPr>
          <a:xfrm>
            <a:off x="5763803" y="1506022"/>
            <a:ext cx="6277510" cy="528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7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2402401" y="135191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8671390" y="1351910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8472A-1BB6-4543-9318-5B1B259D4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5" t="5059" r="17413"/>
          <a:stretch/>
        </p:blipFill>
        <p:spPr>
          <a:xfrm>
            <a:off x="0" y="1952092"/>
            <a:ext cx="5486400" cy="490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9C9D1-38B1-AE4E-9B30-D47251A56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4" t="2639" r="18180"/>
          <a:stretch/>
        </p:blipFill>
        <p:spPr>
          <a:xfrm>
            <a:off x="6431623" y="1860752"/>
            <a:ext cx="5589142" cy="49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28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MSC Task Activation Project</vt:lpstr>
      <vt:lpstr>MSC02</vt:lpstr>
      <vt:lpstr>MSC02</vt:lpstr>
      <vt:lpstr>MSC02</vt:lpstr>
      <vt:lpstr>MSC05</vt:lpstr>
      <vt:lpstr>MSC05</vt:lpstr>
      <vt:lpstr>MSC05</vt:lpstr>
      <vt:lpstr>MSC06</vt:lpstr>
      <vt:lpstr>MSC06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Task Activation Project</dc:title>
  <dc:creator>Microsoft Office User</dc:creator>
  <cp:lastModifiedBy>Microsoft Office User</cp:lastModifiedBy>
  <cp:revision>3</cp:revision>
  <dcterms:created xsi:type="dcterms:W3CDTF">2019-10-03T16:01:12Z</dcterms:created>
  <dcterms:modified xsi:type="dcterms:W3CDTF">2019-10-03T17:14:29Z</dcterms:modified>
</cp:coreProperties>
</file>